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5759450" cy="3239770" type="screen4x3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"/>
            <a:ext cx="5759648" cy="3239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307" y="1367474"/>
            <a:ext cx="3950659" cy="330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>
                <a:solidFill>
                  <a:srgbClr val="BC9F8D"/>
                </a:solidFill>
                <a:latin typeface="黑体" panose="02010609060101010101" charset="-122"/>
              </a:rPr>
              <a:t>打造完美购物体验：电商平台深度解析</a:t>
            </a:r>
            <a:endParaRPr sz="16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0" y="1555093"/>
            <a:ext cx="1810899" cy="1342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088" y="266580"/>
            <a:ext cx="774491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创业初衷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2" y="771865"/>
            <a:ext cx="418747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解决市场痛点：洞察消费者需求，消除传统零售瓶颈，提供无缝购物体验。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2" y="965400"/>
            <a:ext cx="418747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创造社会价值：通过技术创新赋能商家，促进就业，推动经济可持续发展。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632" y="1158923"/>
            <a:ext cx="4800947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追求商业创新：融合最新科技趋势，引领电商行业变革，实现商业模式的创新与升级。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6062" y="3072403"/>
            <a:ext cx="202694" cy="127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BC9F8D"/>
                </a:solidFill>
                <a:latin typeface="黑体" panose="02010609060101010101" charset="-122"/>
              </a:rPr>
              <a:t>7/11</a:t>
            </a:r>
            <a:endParaRPr sz="900" b="0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088" y="266580"/>
            <a:ext cx="774491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团队风采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632" y="784248"/>
            <a:ext cx="4310168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核心成员介绍：聚焦创始团队的关键人物，展示他们的领导力和行业影响力。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2" y="994280"/>
            <a:ext cx="467825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专业背景与成就：概述团队成员的专业资质，以及他们在各自领域取得的显著成就。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2" y="1204313"/>
            <a:ext cx="418747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共同愿景与文化：阐述团队的共同目标和价值观，描绘企业文化的独特性。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6062" y="3072403"/>
            <a:ext cx="202694" cy="127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BC9F8D"/>
                </a:solidFill>
                <a:latin typeface="黑体" panose="02010609060101010101" charset="-122"/>
              </a:rPr>
              <a:t>8/11</a:t>
            </a:r>
            <a:endParaRPr sz="900" b="0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1789" y="134804"/>
            <a:ext cx="2517098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商品世界：探索多样化的选择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574040"/>
            <a:ext cx="4320000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59" y="1613538"/>
            <a:ext cx="2617094" cy="1342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088" y="266580"/>
            <a:ext cx="1161737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精选商品分类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2" y="754784"/>
            <a:ext cx="443286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时尚服饰：引领潮流趋势，提供多样化款式与材质选择，满足个性化穿搭需求。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2" y="926856"/>
            <a:ext cx="4555558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电子科技：前沿科技成果，智能家居、可穿戴设备等，提升生活便捷性与科技感。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632" y="1098928"/>
            <a:ext cx="418747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家居生活：舒适家居解决方案，从家具到装饰，营造温馨和谐的家庭环境。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632" y="1271000"/>
            <a:ext cx="467825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美妆个护：专业护肤与彩妆产品，呵护肌肤同时展现个人魅力，追求内外兼修之美。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6062" y="3072403"/>
            <a:ext cx="202694" cy="127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BC9F8D"/>
                </a:solidFill>
                <a:latin typeface="黑体" panose="02010609060101010101" charset="-122"/>
              </a:rPr>
              <a:t>9/11</a:t>
            </a:r>
            <a:endParaRPr sz="900" b="0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088" y="266580"/>
            <a:ext cx="1161737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商品详情揭秘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632" y="783651"/>
            <a:ext cx="4310168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产品特点与优势：深入剖析产品的独特卖点，突显其市场竞争力与用户价值。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2" y="993683"/>
            <a:ext cx="4310168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高清图片与视频展示：通过视觉盛宴，直观展现产品的外观细节与使用场景。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2" y="1203716"/>
            <a:ext cx="4310168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用户购买体验分享：精选用户真实反馈，传递产品的实际效果与购买满意度。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3687" y="3072403"/>
            <a:ext cx="255075" cy="127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BC9F8D"/>
                </a:solidFill>
                <a:latin typeface="黑体" panose="02010609060101010101" charset="-122"/>
              </a:rPr>
              <a:t>10/11</a:t>
            </a:r>
            <a:endParaRPr sz="900" b="0">
              <a:solidFill>
                <a:srgbClr val="BC9F8D"/>
              </a:solidFill>
              <a:latin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468755"/>
            <a:ext cx="3141818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"/>
            <a:ext cx="5759648" cy="3239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307" y="1548461"/>
            <a:ext cx="1280988" cy="330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>
                <a:solidFill>
                  <a:srgbClr val="BC9F8D"/>
                </a:solidFill>
                <a:latin typeface="黑体" panose="02010609060101010101" charset="-122"/>
              </a:rPr>
              <a:t>Thank you!</a:t>
            </a:r>
            <a:endParaRPr sz="16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088" y="266580"/>
            <a:ext cx="903967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Overview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090" y="909545"/>
            <a:ext cx="2289872" cy="2295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1">
                <a:solidFill>
                  <a:srgbClr val="BC9F8D"/>
                </a:solidFill>
                <a:latin typeface="黑体" panose="02010609060101010101" charset="-122"/>
              </a:rPr>
              <a:t>1. 用户评价：倾听消费者的声音</a:t>
            </a:r>
            <a:endParaRPr sz="11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090" y="1354096"/>
            <a:ext cx="2303156" cy="2295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1">
                <a:solidFill>
                  <a:srgbClr val="BC9F8D"/>
                </a:solidFill>
                <a:latin typeface="黑体" panose="02010609060101010101" charset="-122"/>
              </a:rPr>
              <a:t>2. 常见问题解答：消除购物疑惑</a:t>
            </a:r>
            <a:endParaRPr sz="11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090" y="1798647"/>
            <a:ext cx="2141804" cy="2295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1">
                <a:solidFill>
                  <a:srgbClr val="BC9F8D"/>
                </a:solidFill>
                <a:latin typeface="黑体" panose="02010609060101010101" charset="-122"/>
              </a:rPr>
              <a:t>3. 创始团队：品牌背后的故事</a:t>
            </a:r>
            <a:endParaRPr sz="11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090" y="2243210"/>
            <a:ext cx="2303156" cy="2295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1">
                <a:solidFill>
                  <a:srgbClr val="BC9F8D"/>
                </a:solidFill>
                <a:latin typeface="黑体" panose="02010609060101010101" charset="-122"/>
              </a:rPr>
              <a:t>4. 商品世界：探索多样化的选择</a:t>
            </a:r>
            <a:endParaRPr sz="11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6064" y="3072402"/>
            <a:ext cx="202694" cy="127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1">
                <a:solidFill>
                  <a:srgbClr val="BC9F8D"/>
                </a:solidFill>
                <a:latin typeface="黑体" panose="02010609060101010101" charset="-122"/>
              </a:rPr>
              <a:t>2/11</a:t>
            </a:r>
            <a:endParaRPr sz="11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1154" y="2766778"/>
            <a:ext cx="2517098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用户评价：倾听消费者的声音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519430"/>
            <a:ext cx="4320000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46" y="1950435"/>
            <a:ext cx="1841027" cy="1044567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931" y="1950435"/>
            <a:ext cx="1883164" cy="1044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8" y="266580"/>
            <a:ext cx="1161737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评价体系构建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2" y="750643"/>
            <a:ext cx="5046337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星级评分机制：设计直观易懂的星级评价系统，让消费者通过简单的点击表达满意度，提升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177" y="938540"/>
            <a:ext cx="613474" cy="174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用户体验。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632" y="1094801"/>
            <a:ext cx="5046337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真实用户评论展示：精选真实购买者的详细评价，增加商品信息的透明度，帮助潜在买家做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177" y="1282684"/>
            <a:ext cx="490779" cy="174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出决策。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632" y="1438945"/>
            <a:ext cx="5046337" cy="265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互动式反馈收集：利用问卷或即时反馈工具，主动征求用户意见，及时改进服务质量，增强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177" y="1626842"/>
            <a:ext cx="736169" cy="174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用户参与感。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6062" y="3072403"/>
            <a:ext cx="202694" cy="127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BC9F8D"/>
                </a:solidFill>
                <a:latin typeface="黑体" panose="02010609060101010101" charset="-122"/>
              </a:rPr>
              <a:t>3/11</a:t>
            </a:r>
            <a:endParaRPr sz="900" b="0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01" y="1953000"/>
            <a:ext cx="1857008" cy="1044567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026" y="1953000"/>
            <a:ext cx="1857009" cy="1044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8" y="266580"/>
            <a:ext cx="1355360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评价分析与应用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2" y="753209"/>
            <a:ext cx="5046337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数据驱动的商品改进：利用用户反馈数据，精准识别商品痛点，推动迭代升级，提升产品竞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177" y="941093"/>
            <a:ext cx="368084" cy="174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争力。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632" y="1097353"/>
            <a:ext cx="515045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个性化推荐算法优化：通过分析用户评价，调整推荐算法参数，实现更精准的用户兴趣匹配，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177" y="1285250"/>
            <a:ext cx="858863" cy="174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增强用户体验。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632" y="1441511"/>
            <a:ext cx="5046337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客户满意度提升策略：结合正面评价，提炼服务亮点；针对负面反馈，制定改善措施，全面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177" y="1629394"/>
            <a:ext cx="981558" cy="174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提升客户满意度。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6062" y="3072403"/>
            <a:ext cx="202694" cy="127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BC9F8D"/>
                </a:solidFill>
                <a:latin typeface="黑体" panose="02010609060101010101" charset="-122"/>
              </a:rPr>
              <a:t>4/11</a:t>
            </a:r>
            <a:endParaRPr sz="900" b="0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1154" y="118726"/>
            <a:ext cx="2517098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常见问题解答：消除购物疑惑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" y="630555"/>
            <a:ext cx="4320000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36" y="1781476"/>
            <a:ext cx="1390898" cy="119375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309" y="1781476"/>
            <a:ext cx="2088387" cy="1193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8" y="266580"/>
            <a:ext cx="774491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购物指南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2" y="750643"/>
            <a:ext cx="5046337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下单流程详解：简化购物流程，从浏览商品到确认订单，每一步都清晰明了，确保用户轻松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177" y="938540"/>
            <a:ext cx="368084" cy="174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下单。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632" y="1094801"/>
            <a:ext cx="5046337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支付方式介绍：提供多样化的支付选项，包括信用卡、支付宝、微信支付等，保障交易便捷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177" y="1282684"/>
            <a:ext cx="490779" cy="174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与安全。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632" y="1438945"/>
            <a:ext cx="5046337" cy="265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物流配送说明：透明展示配送时效，支持实时追踪，确保商品准时送达，提升购物满意度。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6062" y="3072403"/>
            <a:ext cx="202694" cy="127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BC9F8D"/>
                </a:solidFill>
                <a:latin typeface="黑体" panose="02010609060101010101" charset="-122"/>
              </a:rPr>
              <a:t>5/11</a:t>
            </a:r>
            <a:endParaRPr sz="900" b="0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43" y="1554623"/>
            <a:ext cx="2319697" cy="134298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54" y="1554623"/>
            <a:ext cx="2014474" cy="1342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8" y="266580"/>
            <a:ext cx="1161737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售后服务支持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2" y="770138"/>
            <a:ext cx="443286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退换货政策概览：明确平台退换货流程，保障消费者权益，提供无忧购物体验。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632" y="963952"/>
            <a:ext cx="4678253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客服咨询渠道：多样化咨询途径，包括在线客服、热线电话等，快速响应用户疑问。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632" y="1157755"/>
            <a:ext cx="4555558" cy="26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FFFFFF"/>
                </a:solidFill>
                <a:latin typeface="黑体" panose="02010609060101010101" charset="-122"/>
              </a:rPr>
              <a:t>• 问题解决时间线：设定问题处理的时效标准，确保用户反馈得到及时有效的处理。</a:t>
            </a:r>
            <a:endParaRPr sz="900" b="0">
              <a:solidFill>
                <a:srgbClr val="FFFFFF"/>
              </a:solidFill>
              <a:latin typeface="黑体" panose="020106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6062" y="3072403"/>
            <a:ext cx="202694" cy="127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00" b="0">
                <a:solidFill>
                  <a:srgbClr val="BC9F8D"/>
                </a:solidFill>
                <a:latin typeface="黑体" panose="02010609060101010101" charset="-122"/>
              </a:rPr>
              <a:t>6/11</a:t>
            </a:r>
            <a:endParaRPr sz="900" b="0">
              <a:solidFill>
                <a:srgbClr val="BC9F8D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"/>
            <a:ext cx="5760525" cy="3240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7674" y="2639638"/>
            <a:ext cx="2323475" cy="275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BC9F8D"/>
                </a:solidFill>
                <a:latin typeface="黑体" panose="02010609060101010101" charset="-122"/>
              </a:rPr>
              <a:t>创始团队：品牌背后的故事</a:t>
            </a:r>
            <a:endParaRPr sz="1400" b="1">
              <a:solidFill>
                <a:srgbClr val="BC9F8D"/>
              </a:solidFill>
              <a:latin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" y="355600"/>
            <a:ext cx="4320000" cy="1980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GZlNzBiZjNlZjNmMWY5YmY4YWZkMDUyNDQyN2I5Ym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1239</Words>
  <Application>WPS 演示</Application>
  <PresentationFormat>On-screen Show (4:3)</PresentationFormat>
  <Paragraphs>122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Arial</vt:lpstr>
      <vt:lpstr>黑体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Lucifer Wu</cp:lastModifiedBy>
  <cp:revision>6</cp:revision>
  <dcterms:created xsi:type="dcterms:W3CDTF">2013-01-27T09:14:00Z</dcterms:created>
  <dcterms:modified xsi:type="dcterms:W3CDTF">2024-06-25T09:04:17Z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3DDEE7B4D0074986A7BF6B57A025F862_12</vt:lpwstr>
  </property>
  <property fmtid="{D5CDD505-2E9C-101B-9397-08002B2CF9AE}" pid="3" name="KSOProductBuildVer">
    <vt:lpwstr>2052-12.1.0.17133</vt:lpwstr>
  </property>
</Properties>
</file>